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60" r:id="rId6"/>
    <p:sldId id="267" r:id="rId7"/>
    <p:sldId id="261" r:id="rId8"/>
    <p:sldId id="259" r:id="rId9"/>
    <p:sldId id="264" r:id="rId10"/>
    <p:sldId id="275" r:id="rId11"/>
    <p:sldId id="263" r:id="rId12"/>
    <p:sldId id="269" r:id="rId13"/>
    <p:sldId id="268" r:id="rId14"/>
    <p:sldId id="265" r:id="rId15"/>
    <p:sldId id="266" r:id="rId16"/>
    <p:sldId id="278" r:id="rId17"/>
    <p:sldId id="270" r:id="rId18"/>
    <p:sldId id="272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184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7" y="3180836"/>
            <a:ext cx="8361229" cy="2098226"/>
          </a:xfrm>
        </p:spPr>
        <p:txBody>
          <a:bodyPr/>
          <a:lstStyle/>
          <a:p>
            <a:r>
              <a:rPr lang="en-US" dirty="0" smtClean="0">
                <a:latin typeface="KB3AlphaBasicTall" panose="02000603000000000000" pitchFamily="2" charset="0"/>
                <a:ea typeface="KB3AlphaBasicTall" panose="02000603000000000000" pitchFamily="2" charset="0"/>
              </a:rPr>
              <a:t>1</a:t>
            </a:r>
            <a:r>
              <a:rPr lang="en-US" baseline="30000" dirty="0" smtClean="0">
                <a:latin typeface="KB3AlphaBasicTall" panose="02000603000000000000" pitchFamily="2" charset="0"/>
                <a:ea typeface="KB3AlphaBasicTall" panose="02000603000000000000" pitchFamily="2" charset="0"/>
              </a:rPr>
              <a:t>st</a:t>
            </a:r>
            <a:r>
              <a:rPr lang="en-US" dirty="0" smtClean="0">
                <a:latin typeface="KB3AlphaBasicTall" panose="02000603000000000000" pitchFamily="2" charset="0"/>
                <a:ea typeface="KB3AlphaBasicTall" panose="02000603000000000000" pitchFamily="2" charset="0"/>
              </a:rPr>
              <a:t> Grade</a:t>
            </a:r>
            <a:r>
              <a:rPr lang="en-US" dirty="0">
                <a:latin typeface="KB3AlphaBasicTall" panose="02000603000000000000" pitchFamily="2" charset="0"/>
                <a:ea typeface="KB3AlphaBasicTall" panose="02000603000000000000" pitchFamily="2" charset="0"/>
              </a:rPr>
              <a:t/>
            </a:r>
            <a:br>
              <a:rPr lang="en-US" dirty="0">
                <a:latin typeface="KB3AlphaBasicTall" panose="02000603000000000000" pitchFamily="2" charset="0"/>
                <a:ea typeface="KB3AlphaBasicTall" panose="02000603000000000000" pitchFamily="2" charset="0"/>
              </a:rPr>
            </a:br>
            <a:r>
              <a:rPr lang="en-US" dirty="0">
                <a:latin typeface="KB3AlphaBasicTall" panose="02000603000000000000" pitchFamily="2" charset="0"/>
                <a:ea typeface="KB3AlphaBasicTall" panose="02000603000000000000" pitchFamily="2" charset="0"/>
              </a:rPr>
              <a:t>Rote Words</a:t>
            </a:r>
            <a:br>
              <a:rPr lang="en-US" dirty="0">
                <a:latin typeface="KB3AlphaBasicTall" panose="02000603000000000000" pitchFamily="2" charset="0"/>
                <a:ea typeface="KB3AlphaBasicTall" panose="02000603000000000000" pitchFamily="2" charset="0"/>
              </a:rPr>
            </a:br>
            <a:endParaRPr lang="en-US" dirty="0">
              <a:latin typeface="KB3AlphaBasicTall" panose="02000603000000000000" pitchFamily="2" charset="0"/>
              <a:ea typeface="KB3AlphaBasicTall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02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62926" y="659748"/>
            <a:ext cx="6798656" cy="53165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 smtClean="0">
                <a:latin typeface="KB3AlphaBasicTall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two</a:t>
            </a:r>
            <a:endParaRPr lang="en-US" sz="3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76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31970" y="701311"/>
            <a:ext cx="9470862" cy="53165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 smtClean="0">
                <a:latin typeface="KB3AlphaBasicTall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write</a:t>
            </a:r>
            <a:endParaRPr lang="en-US" sz="3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01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92859" y="555839"/>
            <a:ext cx="9821921" cy="53165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 smtClean="0">
                <a:latin typeface="KB3AlphaBasicTall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could</a:t>
            </a:r>
            <a:endParaRPr lang="en-US" sz="3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92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665" y="1013039"/>
            <a:ext cx="11679800" cy="53165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 smtClean="0">
                <a:latin typeface="KB3AlphaBasicTall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people</a:t>
            </a:r>
            <a:endParaRPr lang="en-US" sz="3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65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3185" y="826003"/>
            <a:ext cx="10871887" cy="53165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 smtClean="0">
                <a:latin typeface="KB3AlphaBasicTall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water</a:t>
            </a:r>
            <a:endParaRPr lang="en-US" sz="3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61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0536" y="680530"/>
            <a:ext cx="8632491" cy="53165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 smtClean="0">
                <a:latin typeface="KB3AlphaBasicTall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been</a:t>
            </a:r>
            <a:endParaRPr lang="en-US" sz="3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71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41417" y="742875"/>
            <a:ext cx="7265130" cy="53165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 smtClean="0">
                <a:latin typeface="KB3AlphaBasicTall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find</a:t>
            </a:r>
            <a:endParaRPr lang="en-US" sz="3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88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5656" y="805220"/>
            <a:ext cx="9377888" cy="53165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 smtClean="0">
                <a:latin typeface="KB3AlphaBasicTall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come</a:t>
            </a:r>
            <a:endParaRPr lang="en-US" sz="3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42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4424" y="431148"/>
            <a:ext cx="5801589" cy="53165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 smtClean="0">
                <a:latin typeface="KB3AlphaBasicTall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Mr.</a:t>
            </a:r>
            <a:endParaRPr lang="en-US" sz="3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39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85935" y="742875"/>
            <a:ext cx="7760458" cy="53165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 smtClean="0">
                <a:latin typeface="KB3AlphaBasicTall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Mrs.</a:t>
            </a:r>
            <a:endParaRPr lang="en-US" sz="3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25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5568" y="846785"/>
            <a:ext cx="4560865" cy="55261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>
                <a:latin typeface="KB3AlphaBasicTall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33000" dirty="0" smtClean="0">
                <a:latin typeface="KB3AlphaBasicTall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	</a:t>
            </a:r>
            <a:endParaRPr lang="en-US" sz="3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24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06291" y="800525"/>
            <a:ext cx="8730275" cy="51706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3000" smtClean="0">
                <a:latin typeface="KB3AlphaBasicTall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endParaRPr lang="en-US" sz="33000" dirty="0"/>
          </a:p>
        </p:txBody>
      </p:sp>
    </p:spTree>
    <p:extLst>
      <p:ext uri="{BB962C8B-B14F-4D97-AF65-F5344CB8AC3E}">
        <p14:creationId xmlns:p14="http://schemas.microsoft.com/office/powerpoint/2010/main" val="377991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7532" y="535057"/>
            <a:ext cx="9995044" cy="53165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 smtClean="0">
                <a:latin typeface="KB3AlphaBasicTall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other</a:t>
            </a:r>
            <a:endParaRPr lang="en-US" sz="3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44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5022" y="659748"/>
            <a:ext cx="9860393" cy="53165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 smtClean="0">
                <a:latin typeface="KB3AlphaBasicTall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many</a:t>
            </a:r>
            <a:endParaRPr lang="en-US" sz="3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94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9894" y="722093"/>
            <a:ext cx="9203160" cy="53165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 smtClean="0">
                <a:latin typeface="KB3AlphaBasicTall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some</a:t>
            </a:r>
            <a:endParaRPr lang="en-US" sz="3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71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3565" y="867566"/>
            <a:ext cx="10544874" cy="53165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 smtClean="0">
                <a:latin typeface="KB3AlphaBasicTall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would</a:t>
            </a:r>
            <a:endParaRPr lang="en-US" sz="3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46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38032" y="701312"/>
            <a:ext cx="7074373" cy="53165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 smtClean="0">
                <a:latin typeface="KB3AlphaBasicTall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into</a:t>
            </a:r>
            <a:endParaRPr lang="en-US" sz="3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1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2370" y="327239"/>
            <a:ext cx="6558207" cy="53165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 smtClean="0">
                <a:latin typeface="KB3AlphaBasicTall" panose="02000603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has</a:t>
            </a:r>
            <a:endParaRPr lang="en-US" sz="3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6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32A30"/>
      </a:dk2>
      <a:lt2>
        <a:srgbClr val="F2F2F0"/>
      </a:lt2>
      <a:accent1>
        <a:srgbClr val="836C9F"/>
      </a:accent1>
      <a:accent2>
        <a:srgbClr val="BDAB56"/>
      </a:accent2>
      <a:accent3>
        <a:srgbClr val="B0565D"/>
      </a:accent3>
      <a:accent4>
        <a:srgbClr val="55B1BC"/>
      </a:accent4>
      <a:accent5>
        <a:srgbClr val="4D925F"/>
      </a:accent5>
      <a:accent6>
        <a:srgbClr val="E08C4A"/>
      </a:accent6>
      <a:hlink>
        <a:srgbClr val="55B1BC"/>
      </a:hlink>
      <a:folHlink>
        <a:srgbClr val="836C9F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9270AA94-2367-4B1E-B579-26147B222B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24</TotalTime>
  <Words>22</Words>
  <Application>Microsoft Macintosh PowerPoint</Application>
  <PresentationFormat>Widescreen</PresentationFormat>
  <Paragraphs>19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Franklin Gothic Book</vt:lpstr>
      <vt:lpstr>KB3AlphaBasicTall</vt:lpstr>
      <vt:lpstr>Times New Roman</vt:lpstr>
      <vt:lpstr>Crop</vt:lpstr>
      <vt:lpstr>1st Grade Rote Words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Kindergarten  Rote Words </dc:title>
  <dc:creator>Windows User</dc:creator>
  <cp:lastModifiedBy>Matthew Kinsley</cp:lastModifiedBy>
  <cp:revision>3</cp:revision>
  <dcterms:created xsi:type="dcterms:W3CDTF">2019-10-25T18:24:49Z</dcterms:created>
  <dcterms:modified xsi:type="dcterms:W3CDTF">2020-03-17T00:23:29Z</dcterms:modified>
</cp:coreProperties>
</file>